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58" r:id="rId3"/>
    <p:sldId id="259" r:id="rId4"/>
    <p:sldId id="269" r:id="rId5"/>
    <p:sldId id="260" r:id="rId6"/>
    <p:sldId id="261" r:id="rId7"/>
    <p:sldId id="264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D0D25-0C18-4598-92D8-9914080AD815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E9E6-CD15-4809-A11D-F0DCFC1789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CCFC39-E947-4B8F-917B-BE26E60A5454}" type="datetimeFigureOut">
              <a:rPr lang="de-DE" smtClean="0"/>
              <a:pPr/>
              <a:t>14.01.2013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3735D6A-422B-4EC1-998B-3029823D5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Z8fAb55yu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jekt-weisser-ring.jimdo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eisser-ring.de/internet/so-helfen-sie-uns/mitgliedschaft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3563292"/>
          </a:xfrm>
        </p:spPr>
        <p:txBody>
          <a:bodyPr>
            <a:normAutofit/>
          </a:bodyPr>
          <a:lstStyle/>
          <a:p>
            <a:pPr algn="ctr"/>
            <a:r>
              <a:rPr lang="de-DE" sz="6000" dirty="0" err="1" smtClean="0">
                <a:latin typeface="Britannic Bold" pitchFamily="34" charset="0"/>
              </a:rPr>
              <a:t>Weisser</a:t>
            </a:r>
            <a:r>
              <a:rPr lang="de-DE" sz="6000" dirty="0" smtClean="0">
                <a:latin typeface="Britannic Bold" pitchFamily="34" charset="0"/>
              </a:rPr>
              <a:t> Ring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36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Wir helfen kriminalitätsopfern</a:t>
            </a:r>
            <a:endParaRPr lang="de-DE" sz="36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 descr="Logo-facebook-bla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21145"/>
            <a:ext cx="5019470" cy="29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0105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241"/>
            <a:ext cx="7931224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„Jeder Euro </a:t>
            </a:r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hilft“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9" name="Picture 4" descr="I:\2012_2013\Projekte\Projekt_Weißer_Ring\Kurzpräsentation\FotoFlexer_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181847" cy="22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43608" y="4354016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Deine Spende an den </a:t>
            </a:r>
            <a:r>
              <a:rPr lang="de-DE" sz="2000" dirty="0" err="1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Weissen</a:t>
            </a:r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 Ring:</a:t>
            </a:r>
          </a:p>
          <a:p>
            <a:pPr algn="ctr"/>
            <a:r>
              <a:rPr lang="de-DE" sz="2000" dirty="0" smtClean="0">
                <a:latin typeface="Britannic Bold" pitchFamily="34" charset="0"/>
              </a:rPr>
              <a:t>Deutsche </a:t>
            </a:r>
            <a:r>
              <a:rPr lang="de-DE" sz="2000" dirty="0">
                <a:latin typeface="Britannic Bold" pitchFamily="34" charset="0"/>
              </a:rPr>
              <a:t>Bank Mainz</a:t>
            </a:r>
            <a:br>
              <a:rPr lang="de-DE" sz="2000" dirty="0">
                <a:latin typeface="Britannic Bold" pitchFamily="34" charset="0"/>
              </a:rPr>
            </a:br>
            <a:r>
              <a:rPr lang="de-DE" sz="2000" dirty="0">
                <a:latin typeface="Britannic Bold" pitchFamily="34" charset="0"/>
              </a:rPr>
              <a:t>Konto: 34 34 </a:t>
            </a:r>
            <a:r>
              <a:rPr lang="de-DE" sz="2000" dirty="0" smtClean="0">
                <a:latin typeface="Britannic Bold" pitchFamily="34" charset="0"/>
              </a:rPr>
              <a:t>34</a:t>
            </a:r>
          </a:p>
          <a:p>
            <a:pPr algn="ctr"/>
            <a:r>
              <a:rPr lang="de-DE" sz="2000" dirty="0" smtClean="0">
                <a:latin typeface="Britannic Bold" pitchFamily="34" charset="0"/>
              </a:rPr>
              <a:t>BLZ</a:t>
            </a:r>
            <a:r>
              <a:rPr lang="de-DE" sz="2000" dirty="0">
                <a:latin typeface="Britannic Bold" pitchFamily="34" charset="0"/>
              </a:rPr>
              <a:t>: 550 700 40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010089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94"/>
          </a:xfrm>
        </p:spPr>
        <p:txBody>
          <a:bodyPr>
            <a:normAutofit/>
          </a:bodyPr>
          <a:lstStyle/>
          <a:p>
            <a:pPr algn="ctr"/>
            <a:r>
              <a:rPr lang="de-DE" sz="4000" dirty="0" err="1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Weisser</a:t>
            </a:r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 Ring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6848" y="2708920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Video zum „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Weissen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 Ring“ - Isolation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785788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Fakten zum </a:t>
            </a:r>
            <a:r>
              <a:rPr lang="de-DE" sz="4000" dirty="0" err="1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weissen</a:t>
            </a:r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 ring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59216" cy="484475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 smtClean="0"/>
              <a:t>„Gemeinnütziger Verein zur Unterstützung von Kriminalitätsopfern und zur Verhütung von Straftaten“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2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b="0" dirty="0" smtClean="0"/>
              <a:t>Gründung 1976 in Mainz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b="0" dirty="0" smtClean="0"/>
              <a:t>Bundesweit 420 Außenstellen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b="0" dirty="0" smtClean="0"/>
              <a:t>3.000 ehrenamtliche Mitarbeiter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200" b="0" dirty="0" smtClean="0"/>
              <a:t>50.000 Mitglieder</a:t>
            </a:r>
          </a:p>
          <a:p>
            <a:pPr marL="342900" indent="-342900"/>
            <a:endParaRPr lang="de-DE" sz="2200" b="0" dirty="0" smtClean="0"/>
          </a:p>
          <a:p>
            <a:pPr marL="342900" indent="-342900"/>
            <a:endParaRPr lang="de-DE" sz="2200" b="0" dirty="0" smtClean="0"/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497633" cy="33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70667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arti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8127">
            <a:off x="298193" y="393917"/>
            <a:ext cx="3363523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 rot="20998573">
            <a:off x="154455" y="4537720"/>
            <a:ext cx="2880320" cy="792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e-DE" b="1" dirty="0" smtClean="0"/>
              <a:t>Fünf Jahre Haft für </a:t>
            </a:r>
          </a:p>
          <a:p>
            <a:pPr algn="ctr">
              <a:buNone/>
            </a:pPr>
            <a:r>
              <a:rPr lang="de-DE" b="1" dirty="0" smtClean="0"/>
              <a:t>U-Bahn-Schläger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14" name="Grafik 13" descr="bz_behinderten_uefall_12_01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284984"/>
            <a:ext cx="468052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RTEmagicC_TF_Meyer_20001_02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2474">
            <a:off x="631751" y="5717838"/>
            <a:ext cx="4972050" cy="63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zeitungsartik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2393">
            <a:off x="4869849" y="343101"/>
            <a:ext cx="3953449" cy="2808312"/>
          </a:xfrm>
          <a:prstGeom prst="rect">
            <a:avLst/>
          </a:prstGeom>
        </p:spPr>
      </p:pic>
      <p:pic>
        <p:nvPicPr>
          <p:cNvPr id="15" name="Grafik 14" descr="gewalt_nicht_hilflos_ausgeliefert_s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5691">
            <a:off x="2738659" y="1748621"/>
            <a:ext cx="3282696" cy="745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Was macht der </a:t>
            </a:r>
            <a:r>
              <a:rPr lang="de-DE" sz="4000" dirty="0" err="1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weisse</a:t>
            </a:r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 Ring?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bg2">
                    <a:lumMod val="75000"/>
                  </a:schemeClr>
                </a:solidFill>
              </a:rPr>
              <a:t>Opferhilfe</a:t>
            </a:r>
          </a:p>
          <a:p>
            <a:pPr marL="800100" lvl="1" indent="-342900"/>
            <a:r>
              <a:rPr lang="de-DE" sz="2200" dirty="0" smtClean="0"/>
              <a:t>Menschlicher Beistand</a:t>
            </a:r>
          </a:p>
          <a:p>
            <a:pPr marL="800100" lvl="1" indent="-342900"/>
            <a:r>
              <a:rPr lang="de-DE" sz="2200" dirty="0" smtClean="0"/>
              <a:t>Betreuung </a:t>
            </a:r>
            <a:r>
              <a:rPr lang="de-DE" sz="2200" dirty="0"/>
              <a:t>nach der Straftat  </a:t>
            </a:r>
            <a:endParaRPr lang="de-DE" sz="2200" dirty="0" smtClean="0"/>
          </a:p>
          <a:p>
            <a:pPr marL="800100" lvl="1" indent="-342900"/>
            <a:r>
              <a:rPr lang="de-DE" sz="2200" dirty="0" smtClean="0"/>
              <a:t>Begleitung </a:t>
            </a:r>
            <a:r>
              <a:rPr lang="de-DE" sz="2200" dirty="0"/>
              <a:t>zu </a:t>
            </a:r>
            <a:r>
              <a:rPr lang="de-DE" sz="2200" dirty="0" smtClean="0"/>
              <a:t>Polizei, Gericht</a:t>
            </a:r>
          </a:p>
          <a:p>
            <a:pPr marL="800100" lvl="1" indent="-342900">
              <a:buNone/>
            </a:pPr>
            <a:r>
              <a:rPr lang="de-DE" sz="2200" dirty="0" smtClean="0"/>
              <a:t>	und Staatsanwaltschaft</a:t>
            </a:r>
            <a:r>
              <a:rPr lang="de-DE" sz="2200" dirty="0"/>
              <a:t>  </a:t>
            </a:r>
            <a:endParaRPr lang="de-DE" sz="2200" dirty="0" smtClean="0"/>
          </a:p>
          <a:p>
            <a:pPr marL="800100" lvl="1" indent="-342900"/>
            <a:r>
              <a:rPr lang="de-DE" sz="2200" dirty="0" smtClean="0"/>
              <a:t>Vermittlung </a:t>
            </a:r>
            <a:r>
              <a:rPr lang="de-DE" sz="2200" dirty="0"/>
              <a:t>von Hilfen anderer Organisationen   </a:t>
            </a:r>
            <a:endParaRPr lang="de-DE" sz="2200" dirty="0" smtClean="0"/>
          </a:p>
          <a:p>
            <a:pPr marL="800100" lvl="1" indent="-342900"/>
            <a:r>
              <a:rPr lang="de-DE" sz="2200" dirty="0" smtClean="0"/>
              <a:t>Hilfeschecks für kostenlose Erstberatungen/Untersuchungen</a:t>
            </a:r>
            <a:r>
              <a:rPr lang="de-DE" sz="2200" dirty="0"/>
              <a:t>  </a:t>
            </a:r>
            <a:endParaRPr lang="de-DE" sz="2200" dirty="0" smtClean="0"/>
          </a:p>
          <a:p>
            <a:pPr marL="800100" lvl="1" indent="-342900"/>
            <a:r>
              <a:rPr lang="de-DE" sz="2200" dirty="0" smtClean="0"/>
              <a:t>Übernahme </a:t>
            </a:r>
            <a:r>
              <a:rPr lang="de-DE" sz="2200" dirty="0"/>
              <a:t>von </a:t>
            </a:r>
            <a:r>
              <a:rPr lang="de-DE" sz="2200" dirty="0" smtClean="0"/>
              <a:t>Anwaltskosten</a:t>
            </a:r>
          </a:p>
          <a:p>
            <a:pPr marL="800100" lvl="1" indent="-342900"/>
            <a:r>
              <a:rPr lang="de-DE" sz="2200" dirty="0" smtClean="0"/>
              <a:t>Finanzielle </a:t>
            </a:r>
            <a:r>
              <a:rPr lang="de-DE" sz="2200" dirty="0"/>
              <a:t>Unterstützung bei tatbedingten Notlagen</a:t>
            </a:r>
            <a:r>
              <a:rPr lang="de-DE" dirty="0"/>
              <a:t>  </a:t>
            </a:r>
          </a:p>
          <a:p>
            <a:pPr marL="457200" indent="-457200">
              <a:buFont typeface="Wingdings" pitchFamily="2" charset="2"/>
              <a:buChar char="Ø"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950171" cy="220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6190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Was Macht der </a:t>
            </a:r>
            <a:r>
              <a:rPr lang="de-DE" sz="4000" dirty="0" err="1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weisse</a:t>
            </a:r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 Ring?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7704856" cy="43735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600" dirty="0" smtClean="0">
                <a:solidFill>
                  <a:schemeClr val="bg2">
                    <a:lumMod val="75000"/>
                  </a:schemeClr>
                </a:solidFill>
              </a:rPr>
              <a:t>Prävention</a:t>
            </a:r>
          </a:p>
          <a:p>
            <a:pPr marL="800100" lvl="1" indent="-342900">
              <a:lnSpc>
                <a:spcPct val="170000"/>
              </a:lnSpc>
            </a:pPr>
            <a:r>
              <a:rPr lang="de-DE" sz="2200" dirty="0" smtClean="0"/>
              <a:t>Verdeutlichung der </a:t>
            </a:r>
            <a:r>
              <a:rPr lang="de-DE" sz="2200" dirty="0"/>
              <a:t>Opferperspektive </a:t>
            </a:r>
            <a:r>
              <a:rPr lang="de-DE" sz="2200" dirty="0" smtClean="0"/>
              <a:t>bei Maßnahmen </a:t>
            </a:r>
            <a:r>
              <a:rPr lang="de-DE" sz="2200" dirty="0"/>
              <a:t>der </a:t>
            </a:r>
            <a:r>
              <a:rPr lang="de-DE" sz="2200" dirty="0" smtClean="0"/>
              <a:t>Kriminalprävention</a:t>
            </a:r>
          </a:p>
          <a:p>
            <a:pPr marL="800100" lvl="1" indent="-342900">
              <a:lnSpc>
                <a:spcPct val="170000"/>
              </a:lnSpc>
            </a:pPr>
            <a:r>
              <a:rPr lang="de-DE" sz="2200" dirty="0" smtClean="0"/>
              <a:t>Informationen über neue Kriminalitätsformen</a:t>
            </a:r>
          </a:p>
          <a:p>
            <a:pPr marL="800100" lvl="1" indent="-342900">
              <a:lnSpc>
                <a:spcPct val="170000"/>
              </a:lnSpc>
            </a:pPr>
            <a:r>
              <a:rPr lang="de-DE" sz="2200" dirty="0" smtClean="0"/>
              <a:t>Stärkung der Präventionsnetzwerke</a:t>
            </a:r>
          </a:p>
          <a:p>
            <a:pPr marL="800100" lvl="1" indent="-342900">
              <a:lnSpc>
                <a:spcPct val="170000"/>
              </a:lnSpc>
            </a:pPr>
            <a:r>
              <a:rPr lang="de-DE" sz="2200" dirty="0" smtClean="0"/>
              <a:t>Begleitung kriminalpräventiver Projekte</a:t>
            </a:r>
          </a:p>
          <a:p>
            <a:pPr marL="800100" lvl="1" indent="-342900">
              <a:lnSpc>
                <a:spcPct val="170000"/>
              </a:lnSpc>
            </a:pPr>
            <a:r>
              <a:rPr lang="de-DE" sz="2200" dirty="0" smtClean="0"/>
              <a:t>Initiation neuer Präventionsprojekte</a:t>
            </a:r>
          </a:p>
          <a:p>
            <a:pPr marL="800100" lvl="1" indent="-342900"/>
            <a:endParaRPr lang="de-DE" sz="2200" dirty="0"/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149080"/>
            <a:ext cx="181052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5964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Mitarbeit - Jeder kann helfen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Auch zuhören kann </a:t>
            </a:r>
            <a:r>
              <a:rPr lang="de-DE" dirty="0" smtClean="0"/>
              <a:t>helfen!!!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Keine besonderen Kenntnisse vorausgesetzt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Ehrenamtlich</a:t>
            </a:r>
            <a:endParaRPr lang="de-DE" dirty="0"/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2050" name="Picture 2" descr="I:\2012_2013\Projekte\Projekt_Weißer_Ring\Kurzpräsentation\FotoFlexer_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35528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51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124744"/>
            <a:ext cx="7620000" cy="49685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sz="4400" b="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Auch </a:t>
            </a:r>
            <a:r>
              <a:rPr lang="de-DE" sz="6000" b="0" dirty="0" smtClean="0">
                <a:latin typeface="Britannic Bold" pitchFamily="34" charset="0"/>
              </a:rPr>
              <a:t>DU</a:t>
            </a:r>
            <a:r>
              <a:rPr lang="de-DE" sz="4400" b="0" dirty="0" smtClean="0">
                <a:latin typeface="Britannic Bold" pitchFamily="34" charset="0"/>
              </a:rPr>
              <a:t> </a:t>
            </a:r>
            <a:r>
              <a:rPr lang="de-DE" sz="4400" b="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kannst helfen !!!</a:t>
            </a:r>
          </a:p>
          <a:p>
            <a:pPr algn="ctr"/>
            <a:endParaRPr lang="de-DE" sz="44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endParaRPr lang="de-DE" sz="4400" dirty="0" smtClean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endParaRPr lang="de-DE" sz="44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endParaRPr lang="de-DE" sz="2800" dirty="0" smtClean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endParaRPr lang="de-DE" sz="2800" dirty="0" smtClean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endParaRPr lang="de-DE" sz="2800" dirty="0" smtClean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r>
              <a:rPr lang="de-DE" sz="2800" b="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www.weisser-ring.de – Nürnberg Land</a:t>
            </a:r>
          </a:p>
          <a:p>
            <a:pPr algn="ctr"/>
            <a:r>
              <a:rPr lang="de-DE" sz="2800" b="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www.projekt-weisser-ring.jimdo.com</a:t>
            </a:r>
            <a:endParaRPr lang="de-DE" sz="2800" b="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029" name="Picture 5" descr="I:\2012_2013\Projekte\Projekt_Weißer_Ring\Kurzpräsentation\FotoFlexer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004" y="2132856"/>
            <a:ext cx="38385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102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2">
                    <a:lumMod val="75000"/>
                  </a:schemeClr>
                </a:solidFill>
                <a:latin typeface="Britannic Bold" pitchFamily="34" charset="0"/>
              </a:rPr>
              <a:t>Deine Mitgliedschaft</a:t>
            </a:r>
            <a:endParaRPr lang="de-DE" sz="4000" dirty="0">
              <a:solidFill>
                <a:schemeClr val="bg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DIR</a:t>
            </a:r>
            <a:r>
              <a:rPr lang="de-DE" dirty="0" smtClean="0"/>
              <a:t> ist das Schicksal deiner Mitmenschen nicht egal?</a:t>
            </a:r>
          </a:p>
          <a:p>
            <a:endParaRPr lang="de-DE" sz="800" dirty="0" smtClean="0"/>
          </a:p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DU</a:t>
            </a:r>
            <a:r>
              <a:rPr lang="de-DE" dirty="0" smtClean="0"/>
              <a:t> willst mithelfen und unterstützen?</a:t>
            </a:r>
          </a:p>
          <a:p>
            <a:endParaRPr lang="de-DE" dirty="0" smtClean="0"/>
          </a:p>
          <a:p>
            <a:r>
              <a:rPr lang="de-DE" u="sng" dirty="0" smtClean="0"/>
              <a:t>Werde Mitglied beim </a:t>
            </a:r>
            <a:r>
              <a:rPr lang="de-DE" u="sng" dirty="0" err="1" smtClean="0"/>
              <a:t>Weissen</a:t>
            </a:r>
            <a:r>
              <a:rPr lang="de-DE" u="sng" dirty="0" smtClean="0"/>
              <a:t> Ring</a:t>
            </a:r>
          </a:p>
          <a:p>
            <a:endParaRPr lang="de-DE" sz="900" u="sng" dirty="0" smtClean="0"/>
          </a:p>
          <a:p>
            <a:pPr marL="800100" lvl="1" indent="-342900"/>
            <a:r>
              <a:rPr lang="de-DE" dirty="0" smtClean="0"/>
              <a:t>2,50 € pro Monat</a:t>
            </a:r>
          </a:p>
          <a:p>
            <a:pPr marL="800100" lvl="1" indent="-342900"/>
            <a:r>
              <a:rPr lang="de-DE" dirty="0" smtClean="0"/>
              <a:t>Vierteljährlich Zeitschrift „WEISSER RING“</a:t>
            </a:r>
          </a:p>
          <a:p>
            <a:pPr marL="800100" lvl="1" indent="-342900"/>
            <a:endParaRPr lang="de-DE" dirty="0" smtClean="0"/>
          </a:p>
          <a:p>
            <a:pPr marL="800100" lvl="1" indent="-342900">
              <a:buNone/>
            </a:pPr>
            <a:endParaRPr lang="de-DE" dirty="0" smtClean="0"/>
          </a:p>
          <a:p>
            <a:pPr marL="800100" lvl="1" indent="-342900"/>
            <a:endParaRPr lang="de-DE" dirty="0" smtClean="0"/>
          </a:p>
          <a:p>
            <a:pPr marL="800100" lvl="1" indent="-342900"/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013176"/>
            <a:ext cx="3048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8309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Bildschirmpräsentation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Essenz</vt:lpstr>
      <vt:lpstr>Weisser Ring Wir helfen kriminalitätsopfern</vt:lpstr>
      <vt:lpstr>Weisser Ring</vt:lpstr>
      <vt:lpstr>Fakten zum weissen ring</vt:lpstr>
      <vt:lpstr>Folie 4</vt:lpstr>
      <vt:lpstr>Was macht der weisse Ring?</vt:lpstr>
      <vt:lpstr>Was Macht der weisse Ring?</vt:lpstr>
      <vt:lpstr>Mitarbeit - Jeder kann helfen</vt:lpstr>
      <vt:lpstr>Folie 8</vt:lpstr>
      <vt:lpstr>Deine Mitgliedschaft</vt:lpstr>
      <vt:lpstr>„Jeder Euro hilft“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Weißer Ring Wir helfen Kriminalitätsopfern</dc:title>
  <dc:creator>user</dc:creator>
  <cp:lastModifiedBy>Schulen</cp:lastModifiedBy>
  <cp:revision>56</cp:revision>
  <dcterms:created xsi:type="dcterms:W3CDTF">2012-10-02T11:45:29Z</dcterms:created>
  <dcterms:modified xsi:type="dcterms:W3CDTF">2013-01-14T14:52:48Z</dcterms:modified>
</cp:coreProperties>
</file>